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365" r:id="rId2"/>
    <p:sldId id="363" r:id="rId3"/>
    <p:sldId id="360" r:id="rId4"/>
    <p:sldId id="359" r:id="rId5"/>
    <p:sldId id="366" r:id="rId6"/>
    <p:sldId id="362" r:id="rId7"/>
    <p:sldId id="361" r:id="rId8"/>
    <p:sldId id="358" r:id="rId9"/>
    <p:sldId id="354" r:id="rId10"/>
    <p:sldId id="355" r:id="rId11"/>
    <p:sldId id="334" r:id="rId12"/>
    <p:sldId id="264" r:id="rId13"/>
    <p:sldId id="282" r:id="rId14"/>
    <p:sldId id="275" r:id="rId15"/>
    <p:sldId id="290" r:id="rId16"/>
    <p:sldId id="311" r:id="rId17"/>
    <p:sldId id="325" r:id="rId18"/>
    <p:sldId id="289" r:id="rId19"/>
    <p:sldId id="276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randa macpherson" initials="mm" lastIdx="28" clrIdx="0">
    <p:extLst>
      <p:ext uri="{19B8F6BF-5375-455C-9EA6-DF929625EA0E}">
        <p15:presenceInfo xmlns:p15="http://schemas.microsoft.com/office/powerpoint/2012/main" userId="6314d923a9529493" providerId="Windows Live"/>
      </p:ext>
    </p:extLst>
  </p:cmAuthor>
  <p:cmAuthor id="2" name="Jenny Grainger" initials="JG" lastIdx="5" clrIdx="1">
    <p:extLst>
      <p:ext uri="{19B8F6BF-5375-455C-9EA6-DF929625EA0E}">
        <p15:presenceInfo xmlns:p15="http://schemas.microsoft.com/office/powerpoint/2012/main" userId="56f26af873d4312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1378"/>
    <a:srgbClr val="7030A0"/>
    <a:srgbClr val="B9A05B"/>
    <a:srgbClr val="278E9C"/>
    <a:srgbClr val="CFAE55"/>
    <a:srgbClr val="2F8D99"/>
    <a:srgbClr val="6F738B"/>
    <a:srgbClr val="286F85"/>
    <a:srgbClr val="C9B479"/>
    <a:srgbClr val="367C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6E1530-FE65-4B8E-B54A-B55F71D66C31}" v="2" dt="2021-02-21T18:33:58.5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y Grainger" userId="56f26af873d43122" providerId="LiveId" clId="{DF6E1530-FE65-4B8E-B54A-B55F71D66C31}"/>
    <pc:docChg chg="undo custSel addSld delSld modSld sldOrd">
      <pc:chgData name="Jenny Grainger" userId="56f26af873d43122" providerId="LiveId" clId="{DF6E1530-FE65-4B8E-B54A-B55F71D66C31}" dt="2021-02-23T10:00:15.757" v="114" actId="47"/>
      <pc:docMkLst>
        <pc:docMk/>
      </pc:docMkLst>
      <pc:sldChg chg="del">
        <pc:chgData name="Jenny Grainger" userId="56f26af873d43122" providerId="LiveId" clId="{DF6E1530-FE65-4B8E-B54A-B55F71D66C31}" dt="2021-02-23T09:59:26.529" v="96" actId="47"/>
        <pc:sldMkLst>
          <pc:docMk/>
          <pc:sldMk cId="479669675" sldId="256"/>
        </pc:sldMkLst>
      </pc:sldChg>
      <pc:sldChg chg="del">
        <pc:chgData name="Jenny Grainger" userId="56f26af873d43122" providerId="LiveId" clId="{DF6E1530-FE65-4B8E-B54A-B55F71D66C31}" dt="2021-02-23T09:59:38.520" v="112" actId="47"/>
        <pc:sldMkLst>
          <pc:docMk/>
          <pc:sldMk cId="657405764" sldId="257"/>
        </pc:sldMkLst>
      </pc:sldChg>
      <pc:sldChg chg="del">
        <pc:chgData name="Jenny Grainger" userId="56f26af873d43122" providerId="LiveId" clId="{DF6E1530-FE65-4B8E-B54A-B55F71D66C31}" dt="2021-02-23T09:59:39.091" v="113" actId="47"/>
        <pc:sldMkLst>
          <pc:docMk/>
          <pc:sldMk cId="3870780964" sldId="258"/>
        </pc:sldMkLst>
      </pc:sldChg>
      <pc:sldChg chg="del">
        <pc:chgData name="Jenny Grainger" userId="56f26af873d43122" providerId="LiveId" clId="{DF6E1530-FE65-4B8E-B54A-B55F71D66C31}" dt="2021-02-23T09:59:36.618" v="110" actId="47"/>
        <pc:sldMkLst>
          <pc:docMk/>
          <pc:sldMk cId="4279429939" sldId="260"/>
        </pc:sldMkLst>
      </pc:sldChg>
      <pc:sldChg chg="del">
        <pc:chgData name="Jenny Grainger" userId="56f26af873d43122" providerId="LiveId" clId="{DF6E1530-FE65-4B8E-B54A-B55F71D66C31}" dt="2021-02-23T09:59:37.682" v="111" actId="47"/>
        <pc:sldMkLst>
          <pc:docMk/>
          <pc:sldMk cId="4130521372" sldId="261"/>
        </pc:sldMkLst>
      </pc:sldChg>
      <pc:sldChg chg="del">
        <pc:chgData name="Jenny Grainger" userId="56f26af873d43122" providerId="LiveId" clId="{DF6E1530-FE65-4B8E-B54A-B55F71D66C31}" dt="2021-02-23T09:58:22.606" v="63" actId="47"/>
        <pc:sldMkLst>
          <pc:docMk/>
          <pc:sldMk cId="2902878492" sldId="262"/>
        </pc:sldMkLst>
      </pc:sldChg>
      <pc:sldChg chg="add del">
        <pc:chgData name="Jenny Grainger" userId="56f26af873d43122" providerId="LiveId" clId="{DF6E1530-FE65-4B8E-B54A-B55F71D66C31}" dt="2021-02-23T10:00:15.757" v="114" actId="47"/>
        <pc:sldMkLst>
          <pc:docMk/>
          <pc:sldMk cId="2084951909" sldId="263"/>
        </pc:sldMkLst>
      </pc:sldChg>
      <pc:sldChg chg="del">
        <pc:chgData name="Jenny Grainger" userId="56f26af873d43122" providerId="LiveId" clId="{DF6E1530-FE65-4B8E-B54A-B55F71D66C31}" dt="2021-02-23T09:58:26.574" v="67" actId="47"/>
        <pc:sldMkLst>
          <pc:docMk/>
          <pc:sldMk cId="2322859095" sldId="266"/>
        </pc:sldMkLst>
      </pc:sldChg>
      <pc:sldChg chg="del">
        <pc:chgData name="Jenny Grainger" userId="56f26af873d43122" providerId="LiveId" clId="{DF6E1530-FE65-4B8E-B54A-B55F71D66C31}" dt="2021-02-23T09:58:21.565" v="62" actId="47"/>
        <pc:sldMkLst>
          <pc:docMk/>
          <pc:sldMk cId="80214217" sldId="267"/>
        </pc:sldMkLst>
      </pc:sldChg>
      <pc:sldChg chg="del">
        <pc:chgData name="Jenny Grainger" userId="56f26af873d43122" providerId="LiveId" clId="{DF6E1530-FE65-4B8E-B54A-B55F71D66C31}" dt="2021-02-23T09:59:15.391" v="90" actId="47"/>
        <pc:sldMkLst>
          <pc:docMk/>
          <pc:sldMk cId="1535187146" sldId="268"/>
        </pc:sldMkLst>
      </pc:sldChg>
      <pc:sldChg chg="del">
        <pc:chgData name="Jenny Grainger" userId="56f26af873d43122" providerId="LiveId" clId="{DF6E1530-FE65-4B8E-B54A-B55F71D66C31}" dt="2021-02-23T09:58:20.184" v="61" actId="47"/>
        <pc:sldMkLst>
          <pc:docMk/>
          <pc:sldMk cId="1263912446" sldId="269"/>
        </pc:sldMkLst>
      </pc:sldChg>
      <pc:sldChg chg="del">
        <pc:chgData name="Jenny Grainger" userId="56f26af873d43122" providerId="LiveId" clId="{DF6E1530-FE65-4B8E-B54A-B55F71D66C31}" dt="2021-02-23T09:59:18.502" v="92" actId="47"/>
        <pc:sldMkLst>
          <pc:docMk/>
          <pc:sldMk cId="3618296162" sldId="274"/>
        </pc:sldMkLst>
      </pc:sldChg>
      <pc:sldChg chg="del">
        <pc:chgData name="Jenny Grainger" userId="56f26af873d43122" providerId="LiveId" clId="{DF6E1530-FE65-4B8E-B54A-B55F71D66C31}" dt="2021-02-23T09:58:24.915" v="65" actId="47"/>
        <pc:sldMkLst>
          <pc:docMk/>
          <pc:sldMk cId="2628035581" sldId="277"/>
        </pc:sldMkLst>
      </pc:sldChg>
      <pc:sldChg chg="del">
        <pc:chgData name="Jenny Grainger" userId="56f26af873d43122" providerId="LiveId" clId="{DF6E1530-FE65-4B8E-B54A-B55F71D66C31}" dt="2021-02-23T09:59:23.048" v="93" actId="47"/>
        <pc:sldMkLst>
          <pc:docMk/>
          <pc:sldMk cId="2595495089" sldId="278"/>
        </pc:sldMkLst>
      </pc:sldChg>
      <pc:sldChg chg="del">
        <pc:chgData name="Jenny Grainger" userId="56f26af873d43122" providerId="LiveId" clId="{DF6E1530-FE65-4B8E-B54A-B55F71D66C31}" dt="2021-02-23T09:59:24.372" v="94" actId="47"/>
        <pc:sldMkLst>
          <pc:docMk/>
          <pc:sldMk cId="3237715907" sldId="279"/>
        </pc:sldMkLst>
      </pc:sldChg>
      <pc:sldChg chg="del">
        <pc:chgData name="Jenny Grainger" userId="56f26af873d43122" providerId="LiveId" clId="{DF6E1530-FE65-4B8E-B54A-B55F71D66C31}" dt="2021-02-23T09:59:25.695" v="95" actId="47"/>
        <pc:sldMkLst>
          <pc:docMk/>
          <pc:sldMk cId="1889293360" sldId="280"/>
        </pc:sldMkLst>
      </pc:sldChg>
      <pc:sldChg chg="del">
        <pc:chgData name="Jenny Grainger" userId="56f26af873d43122" providerId="LiveId" clId="{DF6E1530-FE65-4B8E-B54A-B55F71D66C31}" dt="2021-02-23T09:58:23.725" v="64" actId="47"/>
        <pc:sldMkLst>
          <pc:docMk/>
          <pc:sldMk cId="1282346620" sldId="281"/>
        </pc:sldMkLst>
      </pc:sldChg>
      <pc:sldChg chg="del">
        <pc:chgData name="Jenny Grainger" userId="56f26af873d43122" providerId="LiveId" clId="{DF6E1530-FE65-4B8E-B54A-B55F71D66C31}" dt="2021-02-23T09:59:31.423" v="102" actId="47"/>
        <pc:sldMkLst>
          <pc:docMk/>
          <pc:sldMk cId="2212281809" sldId="283"/>
        </pc:sldMkLst>
      </pc:sldChg>
      <pc:sldChg chg="del">
        <pc:chgData name="Jenny Grainger" userId="56f26af873d43122" providerId="LiveId" clId="{DF6E1530-FE65-4B8E-B54A-B55F71D66C31}" dt="2021-02-23T09:59:32.628" v="104" actId="47"/>
        <pc:sldMkLst>
          <pc:docMk/>
          <pc:sldMk cId="13488604" sldId="284"/>
        </pc:sldMkLst>
      </pc:sldChg>
      <pc:sldChg chg="del">
        <pc:chgData name="Jenny Grainger" userId="56f26af873d43122" providerId="LiveId" clId="{DF6E1530-FE65-4B8E-B54A-B55F71D66C31}" dt="2021-02-23T09:59:33.158" v="105" actId="47"/>
        <pc:sldMkLst>
          <pc:docMk/>
          <pc:sldMk cId="780652591" sldId="285"/>
        </pc:sldMkLst>
      </pc:sldChg>
      <pc:sldChg chg="del">
        <pc:chgData name="Jenny Grainger" userId="56f26af873d43122" providerId="LiveId" clId="{DF6E1530-FE65-4B8E-B54A-B55F71D66C31}" dt="2021-02-23T09:59:33.611" v="106" actId="47"/>
        <pc:sldMkLst>
          <pc:docMk/>
          <pc:sldMk cId="2204955256" sldId="286"/>
        </pc:sldMkLst>
      </pc:sldChg>
      <pc:sldChg chg="del">
        <pc:chgData name="Jenny Grainger" userId="56f26af873d43122" providerId="LiveId" clId="{DF6E1530-FE65-4B8E-B54A-B55F71D66C31}" dt="2021-02-23T09:59:35.577" v="109" actId="47"/>
        <pc:sldMkLst>
          <pc:docMk/>
          <pc:sldMk cId="4241665776" sldId="287"/>
        </pc:sldMkLst>
      </pc:sldChg>
      <pc:sldChg chg="del">
        <pc:chgData name="Jenny Grainger" userId="56f26af873d43122" providerId="LiveId" clId="{DF6E1530-FE65-4B8E-B54A-B55F71D66C31}" dt="2021-02-23T09:59:07.476" v="88" actId="47"/>
        <pc:sldMkLst>
          <pc:docMk/>
          <pc:sldMk cId="1134047499" sldId="288"/>
        </pc:sldMkLst>
      </pc:sldChg>
      <pc:sldChg chg="modSp mod">
        <pc:chgData name="Jenny Grainger" userId="56f26af873d43122" providerId="LiveId" clId="{DF6E1530-FE65-4B8E-B54A-B55F71D66C31}" dt="2021-02-20T18:42:24.411" v="20" actId="255"/>
        <pc:sldMkLst>
          <pc:docMk/>
          <pc:sldMk cId="799931473" sldId="289"/>
        </pc:sldMkLst>
        <pc:spChg chg="mod">
          <ac:chgData name="Jenny Grainger" userId="56f26af873d43122" providerId="LiveId" clId="{DF6E1530-FE65-4B8E-B54A-B55F71D66C31}" dt="2021-02-20T18:41:12.431" v="18" actId="255"/>
          <ac:spMkLst>
            <pc:docMk/>
            <pc:sldMk cId="799931473" sldId="289"/>
            <ac:spMk id="4" creationId="{B4B04D7C-817D-4661-BAA8-6261E3E631FB}"/>
          </ac:spMkLst>
        </pc:spChg>
        <pc:spChg chg="mod">
          <ac:chgData name="Jenny Grainger" userId="56f26af873d43122" providerId="LiveId" clId="{DF6E1530-FE65-4B8E-B54A-B55F71D66C31}" dt="2021-02-20T18:42:24.411" v="20" actId="255"/>
          <ac:spMkLst>
            <pc:docMk/>
            <pc:sldMk cId="799931473" sldId="289"/>
            <ac:spMk id="10" creationId="{751A24BF-A8E3-4FBD-AA78-DE0622F0D1B3}"/>
          </ac:spMkLst>
        </pc:spChg>
        <pc:picChg chg="mod">
          <ac:chgData name="Jenny Grainger" userId="56f26af873d43122" providerId="LiveId" clId="{DF6E1530-FE65-4B8E-B54A-B55F71D66C31}" dt="2021-02-20T18:39:59.698" v="11" actId="1076"/>
          <ac:picMkLst>
            <pc:docMk/>
            <pc:sldMk cId="799931473" sldId="289"/>
            <ac:picMk id="5" creationId="{2508EECB-841C-443F-A5C9-616E66822550}"/>
          </ac:picMkLst>
        </pc:picChg>
      </pc:sldChg>
      <pc:sldChg chg="del">
        <pc:chgData name="Jenny Grainger" userId="56f26af873d43122" providerId="LiveId" clId="{DF6E1530-FE65-4B8E-B54A-B55F71D66C31}" dt="2021-02-23T09:57:17.141" v="36" actId="47"/>
        <pc:sldMkLst>
          <pc:docMk/>
          <pc:sldMk cId="1574344557" sldId="291"/>
        </pc:sldMkLst>
      </pc:sldChg>
      <pc:sldChg chg="del">
        <pc:chgData name="Jenny Grainger" userId="56f26af873d43122" providerId="LiveId" clId="{DF6E1530-FE65-4B8E-B54A-B55F71D66C31}" dt="2021-02-23T09:59:32.037" v="103" actId="47"/>
        <pc:sldMkLst>
          <pc:docMk/>
          <pc:sldMk cId="1946600407" sldId="292"/>
        </pc:sldMkLst>
      </pc:sldChg>
      <pc:sldChg chg="del">
        <pc:chgData name="Jenny Grainger" userId="56f26af873d43122" providerId="LiveId" clId="{DF6E1530-FE65-4B8E-B54A-B55F71D66C31}" dt="2021-02-23T09:59:34.198" v="107" actId="47"/>
        <pc:sldMkLst>
          <pc:docMk/>
          <pc:sldMk cId="3905982143" sldId="293"/>
        </pc:sldMkLst>
      </pc:sldChg>
      <pc:sldChg chg="del">
        <pc:chgData name="Jenny Grainger" userId="56f26af873d43122" providerId="LiveId" clId="{DF6E1530-FE65-4B8E-B54A-B55F71D66C31}" dt="2021-02-23T09:59:28.084" v="98" actId="47"/>
        <pc:sldMkLst>
          <pc:docMk/>
          <pc:sldMk cId="1367400949" sldId="294"/>
        </pc:sldMkLst>
      </pc:sldChg>
      <pc:sldChg chg="del">
        <pc:chgData name="Jenny Grainger" userId="56f26af873d43122" providerId="LiveId" clId="{DF6E1530-FE65-4B8E-B54A-B55F71D66C31}" dt="2021-02-23T09:58:38.929" v="72" actId="47"/>
        <pc:sldMkLst>
          <pc:docMk/>
          <pc:sldMk cId="3574558553" sldId="295"/>
        </pc:sldMkLst>
      </pc:sldChg>
      <pc:sldChg chg="del">
        <pc:chgData name="Jenny Grainger" userId="56f26af873d43122" providerId="LiveId" clId="{DF6E1530-FE65-4B8E-B54A-B55F71D66C31}" dt="2021-02-23T09:58:58.782" v="85" actId="47"/>
        <pc:sldMkLst>
          <pc:docMk/>
          <pc:sldMk cId="1400211679" sldId="296"/>
        </pc:sldMkLst>
      </pc:sldChg>
      <pc:sldChg chg="del">
        <pc:chgData name="Jenny Grainger" userId="56f26af873d43122" providerId="LiveId" clId="{DF6E1530-FE65-4B8E-B54A-B55F71D66C31}" dt="2021-02-23T09:59:30.108" v="100" actId="47"/>
        <pc:sldMkLst>
          <pc:docMk/>
          <pc:sldMk cId="756641993" sldId="297"/>
        </pc:sldMkLst>
      </pc:sldChg>
      <pc:sldChg chg="del">
        <pc:chgData name="Jenny Grainger" userId="56f26af873d43122" providerId="LiveId" clId="{DF6E1530-FE65-4B8E-B54A-B55F71D66C31}" dt="2021-02-23T09:58:34.709" v="70" actId="47"/>
        <pc:sldMkLst>
          <pc:docMk/>
          <pc:sldMk cId="2173678063" sldId="298"/>
        </pc:sldMkLst>
      </pc:sldChg>
      <pc:sldChg chg="del">
        <pc:chgData name="Jenny Grainger" userId="56f26af873d43122" providerId="LiveId" clId="{DF6E1530-FE65-4B8E-B54A-B55F71D66C31}" dt="2021-02-23T09:59:00.470" v="87" actId="47"/>
        <pc:sldMkLst>
          <pc:docMk/>
          <pc:sldMk cId="1143506166" sldId="299"/>
        </pc:sldMkLst>
      </pc:sldChg>
      <pc:sldChg chg="del">
        <pc:chgData name="Jenny Grainger" userId="56f26af873d43122" providerId="LiveId" clId="{DF6E1530-FE65-4B8E-B54A-B55F71D66C31}" dt="2021-02-23T09:58:53.864" v="82" actId="47"/>
        <pc:sldMkLst>
          <pc:docMk/>
          <pc:sldMk cId="3410429052" sldId="300"/>
        </pc:sldMkLst>
      </pc:sldChg>
      <pc:sldChg chg="del">
        <pc:chgData name="Jenny Grainger" userId="56f26af873d43122" providerId="LiveId" clId="{DF6E1530-FE65-4B8E-B54A-B55F71D66C31}" dt="2021-02-23T09:58:59.646" v="86" actId="47"/>
        <pc:sldMkLst>
          <pc:docMk/>
          <pc:sldMk cId="1725601009" sldId="301"/>
        </pc:sldMkLst>
      </pc:sldChg>
      <pc:sldChg chg="del">
        <pc:chgData name="Jenny Grainger" userId="56f26af873d43122" providerId="LiveId" clId="{DF6E1530-FE65-4B8E-B54A-B55F71D66C31}" dt="2021-02-23T09:58:30.902" v="69" actId="47"/>
        <pc:sldMkLst>
          <pc:docMk/>
          <pc:sldMk cId="4279358592" sldId="302"/>
        </pc:sldMkLst>
      </pc:sldChg>
      <pc:sldChg chg="del">
        <pc:chgData name="Jenny Grainger" userId="56f26af873d43122" providerId="LiveId" clId="{DF6E1530-FE65-4B8E-B54A-B55F71D66C31}" dt="2021-02-23T09:58:28.115" v="68" actId="47"/>
        <pc:sldMkLst>
          <pc:docMk/>
          <pc:sldMk cId="2020030030" sldId="303"/>
        </pc:sldMkLst>
      </pc:sldChg>
      <pc:sldChg chg="del">
        <pc:chgData name="Jenny Grainger" userId="56f26af873d43122" providerId="LiveId" clId="{DF6E1530-FE65-4B8E-B54A-B55F71D66C31}" dt="2021-02-23T09:58:25.750" v="66" actId="47"/>
        <pc:sldMkLst>
          <pc:docMk/>
          <pc:sldMk cId="730887977" sldId="304"/>
        </pc:sldMkLst>
      </pc:sldChg>
      <pc:sldChg chg="del">
        <pc:chgData name="Jenny Grainger" userId="56f26af873d43122" providerId="LiveId" clId="{DF6E1530-FE65-4B8E-B54A-B55F71D66C31}" dt="2021-02-23T09:58:52.903" v="81" actId="47"/>
        <pc:sldMkLst>
          <pc:docMk/>
          <pc:sldMk cId="1679424090" sldId="305"/>
        </pc:sldMkLst>
      </pc:sldChg>
      <pc:sldChg chg="del">
        <pc:chgData name="Jenny Grainger" userId="56f26af873d43122" providerId="LiveId" clId="{DF6E1530-FE65-4B8E-B54A-B55F71D66C31}" dt="2021-02-23T09:59:27.244" v="97" actId="47"/>
        <pc:sldMkLst>
          <pc:docMk/>
          <pc:sldMk cId="2999660750" sldId="306"/>
        </pc:sldMkLst>
      </pc:sldChg>
      <pc:sldChg chg="del">
        <pc:chgData name="Jenny Grainger" userId="56f26af873d43122" providerId="LiveId" clId="{DF6E1530-FE65-4B8E-B54A-B55F71D66C31}" dt="2021-02-23T09:59:30.770" v="101" actId="47"/>
        <pc:sldMkLst>
          <pc:docMk/>
          <pc:sldMk cId="952392836" sldId="307"/>
        </pc:sldMkLst>
      </pc:sldChg>
      <pc:sldChg chg="del">
        <pc:chgData name="Jenny Grainger" userId="56f26af873d43122" providerId="LiveId" clId="{DF6E1530-FE65-4B8E-B54A-B55F71D66C31}" dt="2021-02-23T09:59:28.902" v="99" actId="47"/>
        <pc:sldMkLst>
          <pc:docMk/>
          <pc:sldMk cId="2662992389" sldId="308"/>
        </pc:sldMkLst>
      </pc:sldChg>
      <pc:sldChg chg="del">
        <pc:chgData name="Jenny Grainger" userId="56f26af873d43122" providerId="LiveId" clId="{DF6E1530-FE65-4B8E-B54A-B55F71D66C31}" dt="2021-02-23T09:58:57.040" v="83" actId="47"/>
        <pc:sldMkLst>
          <pc:docMk/>
          <pc:sldMk cId="2155016536" sldId="309"/>
        </pc:sldMkLst>
      </pc:sldChg>
      <pc:sldChg chg="del">
        <pc:chgData name="Jenny Grainger" userId="56f26af873d43122" providerId="LiveId" clId="{DF6E1530-FE65-4B8E-B54A-B55F71D66C31}" dt="2021-02-23T09:58:57.939" v="84" actId="47"/>
        <pc:sldMkLst>
          <pc:docMk/>
          <pc:sldMk cId="1916397880" sldId="310"/>
        </pc:sldMkLst>
      </pc:sldChg>
      <pc:sldChg chg="del">
        <pc:chgData name="Jenny Grainger" userId="56f26af873d43122" providerId="LiveId" clId="{DF6E1530-FE65-4B8E-B54A-B55F71D66C31}" dt="2021-02-23T09:58:51.860" v="80" actId="47"/>
        <pc:sldMkLst>
          <pc:docMk/>
          <pc:sldMk cId="2086725757" sldId="313"/>
        </pc:sldMkLst>
      </pc:sldChg>
      <pc:sldChg chg="del">
        <pc:chgData name="Jenny Grainger" userId="56f26af873d43122" providerId="LiveId" clId="{DF6E1530-FE65-4B8E-B54A-B55F71D66C31}" dt="2021-02-23T09:58:50.819" v="79" actId="47"/>
        <pc:sldMkLst>
          <pc:docMk/>
          <pc:sldMk cId="1422515537" sldId="314"/>
        </pc:sldMkLst>
      </pc:sldChg>
      <pc:sldChg chg="del">
        <pc:chgData name="Jenny Grainger" userId="56f26af873d43122" providerId="LiveId" clId="{DF6E1530-FE65-4B8E-B54A-B55F71D66C31}" dt="2021-02-23T09:58:49.879" v="78" actId="47"/>
        <pc:sldMkLst>
          <pc:docMk/>
          <pc:sldMk cId="77812922" sldId="315"/>
        </pc:sldMkLst>
      </pc:sldChg>
      <pc:sldChg chg="del">
        <pc:chgData name="Jenny Grainger" userId="56f26af873d43122" providerId="LiveId" clId="{DF6E1530-FE65-4B8E-B54A-B55F71D66C31}" dt="2021-02-23T09:58:48.930" v="77" actId="47"/>
        <pc:sldMkLst>
          <pc:docMk/>
          <pc:sldMk cId="2419746613" sldId="316"/>
        </pc:sldMkLst>
      </pc:sldChg>
      <pc:sldChg chg="del">
        <pc:chgData name="Jenny Grainger" userId="56f26af873d43122" providerId="LiveId" clId="{DF6E1530-FE65-4B8E-B54A-B55F71D66C31}" dt="2021-02-23T09:58:43.475" v="73" actId="47"/>
        <pc:sldMkLst>
          <pc:docMk/>
          <pc:sldMk cId="3394310964" sldId="317"/>
        </pc:sldMkLst>
      </pc:sldChg>
      <pc:sldChg chg="del">
        <pc:chgData name="Jenny Grainger" userId="56f26af873d43122" providerId="LiveId" clId="{DF6E1530-FE65-4B8E-B54A-B55F71D66C31}" dt="2021-02-23T09:58:46.571" v="75" actId="47"/>
        <pc:sldMkLst>
          <pc:docMk/>
          <pc:sldMk cId="3341876639" sldId="318"/>
        </pc:sldMkLst>
      </pc:sldChg>
      <pc:sldChg chg="del">
        <pc:chgData name="Jenny Grainger" userId="56f26af873d43122" providerId="LiveId" clId="{DF6E1530-FE65-4B8E-B54A-B55F71D66C31}" dt="2021-02-23T09:58:45.201" v="74" actId="47"/>
        <pc:sldMkLst>
          <pc:docMk/>
          <pc:sldMk cId="1607573518" sldId="319"/>
        </pc:sldMkLst>
      </pc:sldChg>
      <pc:sldChg chg="del">
        <pc:chgData name="Jenny Grainger" userId="56f26af873d43122" providerId="LiveId" clId="{DF6E1530-FE65-4B8E-B54A-B55F71D66C31}" dt="2021-02-23T09:58:36.615" v="71" actId="47"/>
        <pc:sldMkLst>
          <pc:docMk/>
          <pc:sldMk cId="733474090" sldId="320"/>
        </pc:sldMkLst>
      </pc:sldChg>
      <pc:sldChg chg="del">
        <pc:chgData name="Jenny Grainger" userId="56f26af873d43122" providerId="LiveId" clId="{DF6E1530-FE65-4B8E-B54A-B55F71D66C31}" dt="2021-02-23T09:59:12.295" v="89" actId="47"/>
        <pc:sldMkLst>
          <pc:docMk/>
          <pc:sldMk cId="2361732636" sldId="321"/>
        </pc:sldMkLst>
      </pc:sldChg>
      <pc:sldChg chg="del">
        <pc:chgData name="Jenny Grainger" userId="56f26af873d43122" providerId="LiveId" clId="{DF6E1530-FE65-4B8E-B54A-B55F71D66C31}" dt="2021-02-23T09:58:47.898" v="76" actId="47"/>
        <pc:sldMkLst>
          <pc:docMk/>
          <pc:sldMk cId="197005104" sldId="322"/>
        </pc:sldMkLst>
      </pc:sldChg>
      <pc:sldChg chg="del">
        <pc:chgData name="Jenny Grainger" userId="56f26af873d43122" providerId="LiveId" clId="{DF6E1530-FE65-4B8E-B54A-B55F71D66C31}" dt="2021-02-23T09:59:17.080" v="91" actId="47"/>
        <pc:sldMkLst>
          <pc:docMk/>
          <pc:sldMk cId="2357983987" sldId="324"/>
        </pc:sldMkLst>
      </pc:sldChg>
      <pc:sldChg chg="del">
        <pc:chgData name="Jenny Grainger" userId="56f26af873d43122" providerId="LiveId" clId="{DF6E1530-FE65-4B8E-B54A-B55F71D66C31}" dt="2021-02-23T09:58:17.840" v="60" actId="47"/>
        <pc:sldMkLst>
          <pc:docMk/>
          <pc:sldMk cId="1097485685" sldId="326"/>
        </pc:sldMkLst>
      </pc:sldChg>
      <pc:sldChg chg="del">
        <pc:chgData name="Jenny Grainger" userId="56f26af873d43122" providerId="LiveId" clId="{DF6E1530-FE65-4B8E-B54A-B55F71D66C31}" dt="2021-02-23T09:58:15.373" v="58" actId="47"/>
        <pc:sldMkLst>
          <pc:docMk/>
          <pc:sldMk cId="2324739462" sldId="327"/>
        </pc:sldMkLst>
      </pc:sldChg>
      <pc:sldChg chg="del">
        <pc:chgData name="Jenny Grainger" userId="56f26af873d43122" providerId="LiveId" clId="{DF6E1530-FE65-4B8E-B54A-B55F71D66C31}" dt="2021-02-23T09:58:16.512" v="59" actId="47"/>
        <pc:sldMkLst>
          <pc:docMk/>
          <pc:sldMk cId="3935032891" sldId="328"/>
        </pc:sldMkLst>
      </pc:sldChg>
      <pc:sldChg chg="del">
        <pc:chgData name="Jenny Grainger" userId="56f26af873d43122" providerId="LiveId" clId="{DF6E1530-FE65-4B8E-B54A-B55F71D66C31}" dt="2021-02-23T09:57:50.654" v="53" actId="47"/>
        <pc:sldMkLst>
          <pc:docMk/>
          <pc:sldMk cId="792092871" sldId="330"/>
        </pc:sldMkLst>
      </pc:sldChg>
      <pc:sldChg chg="del">
        <pc:chgData name="Jenny Grainger" userId="56f26af873d43122" providerId="LiveId" clId="{DF6E1530-FE65-4B8E-B54A-B55F71D66C31}" dt="2021-02-23T09:57:51.640" v="54" actId="47"/>
        <pc:sldMkLst>
          <pc:docMk/>
          <pc:sldMk cId="1993603077" sldId="331"/>
        </pc:sldMkLst>
      </pc:sldChg>
      <pc:sldChg chg="del">
        <pc:chgData name="Jenny Grainger" userId="56f26af873d43122" providerId="LiveId" clId="{DF6E1530-FE65-4B8E-B54A-B55F71D66C31}" dt="2021-02-23T09:57:49.384" v="52" actId="47"/>
        <pc:sldMkLst>
          <pc:docMk/>
          <pc:sldMk cId="4147886805" sldId="332"/>
        </pc:sldMkLst>
      </pc:sldChg>
      <pc:sldChg chg="del">
        <pc:chgData name="Jenny Grainger" userId="56f26af873d43122" providerId="LiveId" clId="{DF6E1530-FE65-4B8E-B54A-B55F71D66C31}" dt="2021-02-23T09:57:52.813" v="55" actId="47"/>
        <pc:sldMkLst>
          <pc:docMk/>
          <pc:sldMk cId="4015733340" sldId="333"/>
        </pc:sldMkLst>
      </pc:sldChg>
      <pc:sldChg chg="del">
        <pc:chgData name="Jenny Grainger" userId="56f26af873d43122" providerId="LiveId" clId="{DF6E1530-FE65-4B8E-B54A-B55F71D66C31}" dt="2021-02-23T09:58:13.561" v="57" actId="47"/>
        <pc:sldMkLst>
          <pc:docMk/>
          <pc:sldMk cId="1500063837" sldId="335"/>
        </pc:sldMkLst>
      </pc:sldChg>
      <pc:sldChg chg="del">
        <pc:chgData name="Jenny Grainger" userId="56f26af873d43122" providerId="LiveId" clId="{DF6E1530-FE65-4B8E-B54A-B55F71D66C31}" dt="2021-02-23T09:57:59.540" v="56" actId="47"/>
        <pc:sldMkLst>
          <pc:docMk/>
          <pc:sldMk cId="3910155324" sldId="336"/>
        </pc:sldMkLst>
      </pc:sldChg>
      <pc:sldChg chg="del">
        <pc:chgData name="Jenny Grainger" userId="56f26af873d43122" providerId="LiveId" clId="{DF6E1530-FE65-4B8E-B54A-B55F71D66C31}" dt="2021-02-23T09:57:44.728" v="48" actId="47"/>
        <pc:sldMkLst>
          <pc:docMk/>
          <pc:sldMk cId="3994119609" sldId="338"/>
        </pc:sldMkLst>
      </pc:sldChg>
      <pc:sldChg chg="del">
        <pc:chgData name="Jenny Grainger" userId="56f26af873d43122" providerId="LiveId" clId="{DF6E1530-FE65-4B8E-B54A-B55F71D66C31}" dt="2021-02-23T09:57:48.319" v="51" actId="47"/>
        <pc:sldMkLst>
          <pc:docMk/>
          <pc:sldMk cId="3143841359" sldId="339"/>
        </pc:sldMkLst>
      </pc:sldChg>
      <pc:sldChg chg="del">
        <pc:chgData name="Jenny Grainger" userId="56f26af873d43122" providerId="LiveId" clId="{DF6E1530-FE65-4B8E-B54A-B55F71D66C31}" dt="2021-02-23T09:57:46.937" v="50" actId="47"/>
        <pc:sldMkLst>
          <pc:docMk/>
          <pc:sldMk cId="329602603" sldId="340"/>
        </pc:sldMkLst>
      </pc:sldChg>
      <pc:sldChg chg="del">
        <pc:chgData name="Jenny Grainger" userId="56f26af873d43122" providerId="LiveId" clId="{DF6E1530-FE65-4B8E-B54A-B55F71D66C31}" dt="2021-02-23T09:57:45.739" v="49" actId="47"/>
        <pc:sldMkLst>
          <pc:docMk/>
          <pc:sldMk cId="2817045209" sldId="341"/>
        </pc:sldMkLst>
      </pc:sldChg>
      <pc:sldChg chg="del">
        <pc:chgData name="Jenny Grainger" userId="56f26af873d43122" providerId="LiveId" clId="{DF6E1530-FE65-4B8E-B54A-B55F71D66C31}" dt="2021-02-23T09:57:42.872" v="47" actId="47"/>
        <pc:sldMkLst>
          <pc:docMk/>
          <pc:sldMk cId="1066320398" sldId="342"/>
        </pc:sldMkLst>
      </pc:sldChg>
      <pc:sldChg chg="del">
        <pc:chgData name="Jenny Grainger" userId="56f26af873d43122" providerId="LiveId" clId="{DF6E1530-FE65-4B8E-B54A-B55F71D66C31}" dt="2021-02-23T09:57:41.066" v="46" actId="47"/>
        <pc:sldMkLst>
          <pc:docMk/>
          <pc:sldMk cId="1389880747" sldId="343"/>
        </pc:sldMkLst>
      </pc:sldChg>
      <pc:sldChg chg="del">
        <pc:chgData name="Jenny Grainger" userId="56f26af873d43122" providerId="LiveId" clId="{DF6E1530-FE65-4B8E-B54A-B55F71D66C31}" dt="2021-02-23T09:57:39.389" v="45" actId="47"/>
        <pc:sldMkLst>
          <pc:docMk/>
          <pc:sldMk cId="3433447213" sldId="344"/>
        </pc:sldMkLst>
      </pc:sldChg>
      <pc:sldChg chg="del">
        <pc:chgData name="Jenny Grainger" userId="56f26af873d43122" providerId="LiveId" clId="{DF6E1530-FE65-4B8E-B54A-B55F71D66C31}" dt="2021-02-23T09:57:35.974" v="44" actId="47"/>
        <pc:sldMkLst>
          <pc:docMk/>
          <pc:sldMk cId="359257882" sldId="345"/>
        </pc:sldMkLst>
      </pc:sldChg>
      <pc:sldChg chg="del">
        <pc:chgData name="Jenny Grainger" userId="56f26af873d43122" providerId="LiveId" clId="{DF6E1530-FE65-4B8E-B54A-B55F71D66C31}" dt="2021-02-23T09:57:34.858" v="43" actId="47"/>
        <pc:sldMkLst>
          <pc:docMk/>
          <pc:sldMk cId="3219515478" sldId="346"/>
        </pc:sldMkLst>
      </pc:sldChg>
      <pc:sldChg chg="del">
        <pc:chgData name="Jenny Grainger" userId="56f26af873d43122" providerId="LiveId" clId="{DF6E1530-FE65-4B8E-B54A-B55F71D66C31}" dt="2021-02-23T09:57:33.512" v="42" actId="47"/>
        <pc:sldMkLst>
          <pc:docMk/>
          <pc:sldMk cId="3925726324" sldId="347"/>
        </pc:sldMkLst>
      </pc:sldChg>
      <pc:sldChg chg="del">
        <pc:chgData name="Jenny Grainger" userId="56f26af873d43122" providerId="LiveId" clId="{DF6E1530-FE65-4B8E-B54A-B55F71D66C31}" dt="2021-02-23T09:57:32.009" v="41" actId="47"/>
        <pc:sldMkLst>
          <pc:docMk/>
          <pc:sldMk cId="1772151162" sldId="349"/>
        </pc:sldMkLst>
      </pc:sldChg>
      <pc:sldChg chg="del">
        <pc:chgData name="Jenny Grainger" userId="56f26af873d43122" providerId="LiveId" clId="{DF6E1530-FE65-4B8E-B54A-B55F71D66C31}" dt="2021-02-23T09:57:28.473" v="38" actId="47"/>
        <pc:sldMkLst>
          <pc:docMk/>
          <pc:sldMk cId="148359542" sldId="350"/>
        </pc:sldMkLst>
      </pc:sldChg>
      <pc:sldChg chg="del">
        <pc:chgData name="Jenny Grainger" userId="56f26af873d43122" providerId="LiveId" clId="{DF6E1530-FE65-4B8E-B54A-B55F71D66C31}" dt="2021-02-23T09:57:29.739" v="39" actId="47"/>
        <pc:sldMkLst>
          <pc:docMk/>
          <pc:sldMk cId="2043286995" sldId="351"/>
        </pc:sldMkLst>
      </pc:sldChg>
      <pc:sldChg chg="del">
        <pc:chgData name="Jenny Grainger" userId="56f26af873d43122" providerId="LiveId" clId="{DF6E1530-FE65-4B8E-B54A-B55F71D66C31}" dt="2021-02-23T09:57:30.993" v="40" actId="47"/>
        <pc:sldMkLst>
          <pc:docMk/>
          <pc:sldMk cId="271376013" sldId="352"/>
        </pc:sldMkLst>
      </pc:sldChg>
      <pc:sldChg chg="del">
        <pc:chgData name="Jenny Grainger" userId="56f26af873d43122" providerId="LiveId" clId="{DF6E1530-FE65-4B8E-B54A-B55F71D66C31}" dt="2021-02-23T09:57:25.742" v="37" actId="47"/>
        <pc:sldMkLst>
          <pc:docMk/>
          <pc:sldMk cId="946021551" sldId="356"/>
        </pc:sldMkLst>
      </pc:sldChg>
      <pc:sldChg chg="del">
        <pc:chgData name="Jenny Grainger" userId="56f26af873d43122" providerId="LiveId" clId="{DF6E1530-FE65-4B8E-B54A-B55F71D66C31}" dt="2021-02-23T09:59:34.755" v="108" actId="47"/>
        <pc:sldMkLst>
          <pc:docMk/>
          <pc:sldMk cId="2956167487" sldId="357"/>
        </pc:sldMkLst>
      </pc:sldChg>
      <pc:sldChg chg="ord">
        <pc:chgData name="Jenny Grainger" userId="56f26af873d43122" providerId="LiveId" clId="{DF6E1530-FE65-4B8E-B54A-B55F71D66C31}" dt="2021-02-23T09:57:02.171" v="32"/>
        <pc:sldMkLst>
          <pc:docMk/>
          <pc:sldMk cId="3648699291" sldId="359"/>
        </pc:sldMkLst>
      </pc:sldChg>
      <pc:sldChg chg="ord">
        <pc:chgData name="Jenny Grainger" userId="56f26af873d43122" providerId="LiveId" clId="{DF6E1530-FE65-4B8E-B54A-B55F71D66C31}" dt="2021-02-23T09:57:00.452" v="30"/>
        <pc:sldMkLst>
          <pc:docMk/>
          <pc:sldMk cId="3270463447" sldId="360"/>
        </pc:sldMkLst>
      </pc:sldChg>
      <pc:sldChg chg="ord">
        <pc:chgData name="Jenny Grainger" userId="56f26af873d43122" providerId="LiveId" clId="{DF6E1530-FE65-4B8E-B54A-B55F71D66C31}" dt="2021-02-23T09:57:04.125" v="34"/>
        <pc:sldMkLst>
          <pc:docMk/>
          <pc:sldMk cId="2964905742" sldId="363"/>
        </pc:sldMkLst>
      </pc:sldChg>
      <pc:sldChg chg="del">
        <pc:chgData name="Jenny Grainger" userId="56f26af873d43122" providerId="LiveId" clId="{DF6E1530-FE65-4B8E-B54A-B55F71D66C31}" dt="2021-02-23T09:57:11.220" v="35" actId="47"/>
        <pc:sldMkLst>
          <pc:docMk/>
          <pc:sldMk cId="1345797891" sldId="364"/>
        </pc:sldMkLst>
      </pc:sldChg>
      <pc:sldChg chg="addSp delSp modSp new mod ord">
        <pc:chgData name="Jenny Grainger" userId="56f26af873d43122" providerId="LiveId" clId="{DF6E1530-FE65-4B8E-B54A-B55F71D66C31}" dt="2021-02-23T09:56:19.384" v="26"/>
        <pc:sldMkLst>
          <pc:docMk/>
          <pc:sldMk cId="338014794" sldId="365"/>
        </pc:sldMkLst>
        <pc:spChg chg="del">
          <ac:chgData name="Jenny Grainger" userId="56f26af873d43122" providerId="LiveId" clId="{DF6E1530-FE65-4B8E-B54A-B55F71D66C31}" dt="2021-02-17T17:03:01.915" v="1" actId="478"/>
          <ac:spMkLst>
            <pc:docMk/>
            <pc:sldMk cId="338014794" sldId="365"/>
            <ac:spMk id="2" creationId="{6AA3DEB3-BACE-47B4-B68E-EE5569824A35}"/>
          </ac:spMkLst>
        </pc:spChg>
        <pc:spChg chg="del">
          <ac:chgData name="Jenny Grainger" userId="56f26af873d43122" providerId="LiveId" clId="{DF6E1530-FE65-4B8E-B54A-B55F71D66C31}" dt="2021-02-17T17:03:03.755" v="2" actId="478"/>
          <ac:spMkLst>
            <pc:docMk/>
            <pc:sldMk cId="338014794" sldId="365"/>
            <ac:spMk id="3" creationId="{956D91DB-81F1-4544-93EF-461E1098F9DC}"/>
          </ac:spMkLst>
        </pc:spChg>
        <pc:picChg chg="add mod">
          <ac:chgData name="Jenny Grainger" userId="56f26af873d43122" providerId="LiveId" clId="{DF6E1530-FE65-4B8E-B54A-B55F71D66C31}" dt="2021-02-17T17:03:34.953" v="5" actId="962"/>
          <ac:picMkLst>
            <pc:docMk/>
            <pc:sldMk cId="338014794" sldId="365"/>
            <ac:picMk id="6" creationId="{920B0DEA-3D0A-4C28-85E2-E1D220C180A3}"/>
          </ac:picMkLst>
        </pc:picChg>
      </pc:sldChg>
      <pc:sldChg chg="addSp modSp new mod">
        <pc:chgData name="Jenny Grainger" userId="56f26af873d43122" providerId="LiveId" clId="{DF6E1530-FE65-4B8E-B54A-B55F71D66C31}" dt="2021-02-21T18:33:59.591" v="24" actId="962"/>
        <pc:sldMkLst>
          <pc:docMk/>
          <pc:sldMk cId="3402081529" sldId="366"/>
        </pc:sldMkLst>
        <pc:picChg chg="add mod">
          <ac:chgData name="Jenny Grainger" userId="56f26af873d43122" providerId="LiveId" clId="{DF6E1530-FE65-4B8E-B54A-B55F71D66C31}" dt="2021-02-21T18:33:59.591" v="24" actId="962"/>
          <ac:picMkLst>
            <pc:docMk/>
            <pc:sldMk cId="3402081529" sldId="366"/>
            <ac:picMk id="4" creationId="{7E0FA2BE-5BA5-45EB-8E22-BD39A3BCD786}"/>
          </ac:picMkLst>
        </pc:pic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1-31T07:39:21.037" idx="2">
    <p:pos x="10" y="10"/>
    <p:text>LOVE this: could you simply make the words OPEN, SOFTEN, ALLOW appear like this. 
</p:text>
    <p:extLst>
      <p:ext uri="{C676402C-5697-4E1C-873F-D02D1690AC5C}">
        <p15:threadingInfo xmlns:p15="http://schemas.microsoft.com/office/powerpoint/2012/main" timeZoneBias="480"/>
      </p:ext>
    </p:extLst>
  </p:cm>
  <p:cm authorId="1" dt="2020-02-05T10:12:35.138" idx="13">
    <p:pos x="10" y="146"/>
    <p:text>just changed the font color. Please simply add www.mirandamacpherson.com to this and ALL slides. 
</p:text>
    <p:extLst>
      <p:ext uri="{C676402C-5697-4E1C-873F-D02D1690AC5C}">
        <p15:threadingInfo xmlns:p15="http://schemas.microsoft.com/office/powerpoint/2012/main" timeZoneBias="480">
          <p15:parentCm authorId="1" idx="2"/>
        </p15:threadingInfo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6D5504-C62E-4AB5-94E2-9CE6FFF81704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C09049-0A15-498F-A3FE-084D6F1017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90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956D3-4AFC-4AE7-B37F-65438953EF86}" type="datetime1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www.mirandamacpherson.com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5B50B-7B82-4BE7-8B43-4D24FC40E7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2019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99FD8-CA30-4096-B53D-358D38B8BE44}" type="datetime1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www.mirandamacpherson.com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5B50B-7B82-4BE7-8B43-4D24FC40E7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7950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6C0A-98D7-408B-8116-48DED08BE160}" type="datetime1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www.mirandamacpherson.com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5B50B-7B82-4BE7-8B43-4D24FC40E7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9900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E4225-DC28-40A7-B1D2-B15092FB5DBA}" type="datetime1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www.mirandamacpherson.com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5B50B-7B82-4BE7-8B43-4D24FC40E7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259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40468-2325-45E0-8D23-329D8EBAE991}" type="datetime1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www.mirandamacpherson.com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5B50B-7B82-4BE7-8B43-4D24FC40E7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6020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18362-8991-4636-90FE-EFB5CF966E31}" type="datetime1">
              <a:rPr lang="en-GB" smtClean="0"/>
              <a:t>23/02/2021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www.mirandamacpherson.com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5B50B-7B82-4BE7-8B43-4D24FC40E7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586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B5389-D81E-4F68-A497-E524A9CAEEC2}" type="datetime1">
              <a:rPr lang="en-GB" smtClean="0"/>
              <a:t>23/02/2021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www.mirandamacpherson.com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5B50B-7B82-4BE7-8B43-4D24FC40E7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01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171A6-7FC3-49DE-8901-8D7E015738EE}" type="datetime1">
              <a:rPr lang="en-GB" smtClean="0"/>
              <a:t>23/02/2021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www.mirandamacpherson.com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5B50B-7B82-4BE7-8B43-4D24FC40E7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1102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D5FD1-F6A6-4322-A92B-756A54060CDE}" type="datetime1">
              <a:rPr lang="en-GB" smtClean="0"/>
              <a:t>23/02/2021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www.mirandamacpherson.com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5B50B-7B82-4BE7-8B43-4D24FC40E7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918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16FC-B7EE-45CD-BA5F-DA416B18B460}" type="datetime1">
              <a:rPr lang="en-GB" smtClean="0"/>
              <a:t>23/02/2021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www.mirandamacpherson.com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5B50B-7B82-4BE7-8B43-4D24FC40E7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0577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0446C-3D92-4F80-B058-89F1D4B14C9D}" type="datetime1">
              <a:rPr lang="en-GB" smtClean="0"/>
              <a:t>23/02/2021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www.mirandamacpherson.com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5B50B-7B82-4BE7-8B43-4D24FC40E7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8875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26D175-305C-476A-83F5-395739CF5F17}" type="datetime1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www.mirandamacpherson.com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5B50B-7B82-4BE7-8B43-4D24FC40E7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8656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C31449-DDE2-494A-8743-28F27EFC1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www.mirandamacpherson.com</a:t>
            </a:r>
          </a:p>
        </p:txBody>
      </p:sp>
      <p:pic>
        <p:nvPicPr>
          <p:cNvPr id="6" name="Picture 5" descr="A person walking down a sidewalk&#10;&#10;Description automatically generated with low confidence">
            <a:extLst>
              <a:ext uri="{FF2B5EF4-FFF2-40B4-BE49-F238E27FC236}">
                <a16:creationId xmlns:a16="http://schemas.microsoft.com/office/drawing/2014/main" id="{920B0DEA-3D0A-4C28-85E2-E1D220C18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14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8FF336B-2479-4DAF-B9C7-9247EFBFA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www.mirandamacpherson.com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F1CA8D-1D41-4387-9122-68680EB48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16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453CB32-1645-406A-A1E8-3F58D365E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www.mirandamacpherson.com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7603F1-553D-4B18-8BC4-C42606ACE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112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irl in a pink shirt&#10;&#10;Description automatically generated">
            <a:extLst>
              <a:ext uri="{FF2B5EF4-FFF2-40B4-BE49-F238E27FC236}">
                <a16:creationId xmlns:a16="http://schemas.microsoft.com/office/drawing/2014/main" id="{0AC6873D-F91A-42B7-8D1E-6D8BF3F02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276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22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D6D061CD-26E5-48A6-A42E-C9909E7F28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t="10251" r="-99" b="76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B04D7C-817D-4661-BAA8-6261E3E63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25099" y="6492878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n-GB" sz="1400" dirty="0">
                <a:solidFill>
                  <a:srgbClr val="6F738B"/>
                </a:solidFill>
                <a:latin typeface="Playfair Display" panose="00000500000000000000" pitchFamily="2" charset="0"/>
              </a:rPr>
              <a:t>www.mirandamacpherson.com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139F84D-7BB1-4D22-8025-8267B3B40776}"/>
              </a:ext>
            </a:extLst>
          </p:cNvPr>
          <p:cNvSpPr txBox="1">
            <a:spLocks/>
          </p:cNvSpPr>
          <p:nvPr/>
        </p:nvSpPr>
        <p:spPr>
          <a:xfrm>
            <a:off x="2713035" y="4493592"/>
            <a:ext cx="6765943" cy="17830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dirty="0">
                <a:solidFill>
                  <a:srgbClr val="7030A0"/>
                </a:solidFill>
                <a:latin typeface="Perpetua"/>
              </a:rPr>
              <a:t>your direct experience </a:t>
            </a:r>
            <a:endParaRPr lang="en-GB" dirty="0">
              <a:solidFill>
                <a:srgbClr val="7030A0"/>
              </a:solidFill>
              <a:latin typeface="Perpetua" panose="02020502060401020303" pitchFamily="18" charset="0"/>
            </a:endParaRPr>
          </a:p>
          <a:p>
            <a:pPr>
              <a:defRPr/>
            </a:pPr>
            <a:r>
              <a:rPr lang="en-GB" dirty="0">
                <a:solidFill>
                  <a:srgbClr val="7030A0"/>
                </a:solidFill>
                <a:latin typeface="Perpetua"/>
              </a:rPr>
              <a:t>to be exactly as it is? </a:t>
            </a:r>
            <a:endParaRPr lang="en-GB" sz="5400" dirty="0">
              <a:solidFill>
                <a:srgbClr val="7030A0"/>
              </a:solidFill>
              <a:latin typeface="Perpetu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3DABA2-A31F-4D05-97A2-4C22F0235C7B}"/>
              </a:ext>
            </a:extLst>
          </p:cNvPr>
          <p:cNvSpPr txBox="1"/>
          <p:nvPr/>
        </p:nvSpPr>
        <p:spPr>
          <a:xfrm>
            <a:off x="3044503" y="732715"/>
            <a:ext cx="6765943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defRPr/>
            </a:pPr>
            <a:r>
              <a:rPr lang="en-GB" sz="6000" dirty="0">
                <a:solidFill>
                  <a:srgbClr val="7030A0"/>
                </a:solidFill>
                <a:latin typeface="Perpetua"/>
              </a:rPr>
              <a:t>What’s it like if you….</a:t>
            </a:r>
            <a:r>
              <a:rPr lang="en-GB" sz="6000" dirty="0">
                <a:solidFill>
                  <a:srgbClr val="6F738B"/>
                </a:solidFill>
                <a:latin typeface="Perpetua"/>
              </a:rPr>
              <a:t> </a:t>
            </a:r>
            <a:endParaRPr lang="en-GB" sz="6000" dirty="0">
              <a:solidFill>
                <a:srgbClr val="6F738B"/>
              </a:solidFill>
              <a:latin typeface="Perpetua" panose="02020502060401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32EEA3-A315-4D0F-8E7E-77900C4BEE60}"/>
              </a:ext>
            </a:extLst>
          </p:cNvPr>
          <p:cNvSpPr txBox="1"/>
          <p:nvPr/>
        </p:nvSpPr>
        <p:spPr>
          <a:xfrm>
            <a:off x="5064153" y="1713293"/>
            <a:ext cx="2076953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defRPr/>
            </a:pPr>
            <a:r>
              <a:rPr lang="fr-FR" sz="6000" dirty="0">
                <a:solidFill>
                  <a:srgbClr val="7030A0"/>
                </a:solidFill>
                <a:latin typeface="Perpetua"/>
              </a:rPr>
              <a:t>OPEN</a:t>
            </a:r>
            <a:endParaRPr lang="en-GB" sz="6000" dirty="0">
              <a:solidFill>
                <a:srgbClr val="7030A0"/>
              </a:solidFill>
              <a:latin typeface="Perpetu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C2E2C3-9962-4BEB-8C76-8E3D077B5326}"/>
              </a:ext>
            </a:extLst>
          </p:cNvPr>
          <p:cNvSpPr txBox="1"/>
          <p:nvPr/>
        </p:nvSpPr>
        <p:spPr>
          <a:xfrm>
            <a:off x="4776045" y="2731997"/>
            <a:ext cx="3147060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defRPr/>
            </a:pPr>
            <a:r>
              <a:rPr lang="fr-FR" sz="6000" dirty="0">
                <a:solidFill>
                  <a:srgbClr val="7030A0"/>
                </a:solidFill>
                <a:latin typeface="Perpetua"/>
              </a:rPr>
              <a:t>SOFTEN</a:t>
            </a:r>
            <a:endParaRPr lang="en-GB" sz="6000" dirty="0">
              <a:solidFill>
                <a:srgbClr val="7030A0"/>
              </a:solidFill>
              <a:latin typeface="Perpetu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1BC0F1-7091-447A-9965-E144C6C2676C}"/>
              </a:ext>
            </a:extLst>
          </p:cNvPr>
          <p:cNvSpPr txBox="1"/>
          <p:nvPr/>
        </p:nvSpPr>
        <p:spPr>
          <a:xfrm>
            <a:off x="4689782" y="3650851"/>
            <a:ext cx="2812913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defRPr/>
            </a:pPr>
            <a:r>
              <a:rPr lang="fr-FR" sz="6000" dirty="0">
                <a:solidFill>
                  <a:srgbClr val="7030A0"/>
                </a:solidFill>
                <a:latin typeface="Perpetua"/>
              </a:rPr>
              <a:t>ALLOW</a:t>
            </a:r>
            <a:endParaRPr lang="en-GB" sz="6000" dirty="0">
              <a:solidFill>
                <a:srgbClr val="7030A0"/>
              </a:solidFill>
              <a:latin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85478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3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E873248-9C8B-4066-8E3F-F62096B3B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www.mirandamacpherson.com</a:t>
            </a:r>
          </a:p>
        </p:txBody>
      </p:sp>
      <p:pic>
        <p:nvPicPr>
          <p:cNvPr id="4" name="Picture 3" descr="A picture containing food, fruit, flower&#10;&#10;Description automatically generated">
            <a:extLst>
              <a:ext uri="{FF2B5EF4-FFF2-40B4-BE49-F238E27FC236}">
                <a16:creationId xmlns:a16="http://schemas.microsoft.com/office/drawing/2014/main" id="{4F7F9E7F-EB27-4013-9D71-D8C14CB88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389" y="-114591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386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ter, outdoor, front, man&#10;&#10;Description automatically generated">
            <a:extLst>
              <a:ext uri="{FF2B5EF4-FFF2-40B4-BE49-F238E27FC236}">
                <a16:creationId xmlns:a16="http://schemas.microsoft.com/office/drawing/2014/main" id="{215E2F5B-2EEA-4705-B4C9-83666ABB1D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5" b="770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B04D7C-817D-4661-BAA8-6261E3E63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25099" y="6492878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n-GB" sz="1400" dirty="0">
                <a:solidFill>
                  <a:srgbClr val="6F738B"/>
                </a:solidFill>
                <a:latin typeface="Playfair Display" panose="00000500000000000000" pitchFamily="2" charset="0"/>
              </a:rPr>
              <a:t>www.mirandamacpherson.com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139F84D-7BB1-4D22-8025-8267B3B40776}"/>
              </a:ext>
            </a:extLst>
          </p:cNvPr>
          <p:cNvSpPr txBox="1">
            <a:spLocks/>
          </p:cNvSpPr>
          <p:nvPr/>
        </p:nvSpPr>
        <p:spPr>
          <a:xfrm>
            <a:off x="264442" y="1071157"/>
            <a:ext cx="11927564" cy="45328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5400" dirty="0">
                <a:solidFill>
                  <a:srgbClr val="6F738B"/>
                </a:solidFill>
                <a:latin typeface="Perpetua" panose="02020502060401020303" pitchFamily="18" charset="0"/>
              </a:rPr>
              <a:t>Something precious is revealed as you are lifted out of stress and struggle. </a:t>
            </a:r>
            <a:endParaRPr lang="en-US" dirty="0">
              <a:solidFill>
                <a:prstClr val="black"/>
              </a:solidFill>
              <a:latin typeface="Calibri Light" panose="020F0302020204030204"/>
            </a:endParaRPr>
          </a:p>
          <a:p>
            <a:pPr>
              <a:defRPr/>
            </a:pPr>
            <a:r>
              <a:rPr lang="en-GB" sz="5400" dirty="0">
                <a:solidFill>
                  <a:srgbClr val="B9A05B"/>
                </a:solidFill>
                <a:latin typeface="Perpetua" panose="02020502060401020303" pitchFamily="18" charset="0"/>
              </a:rPr>
              <a:t>You are part of this Grace. </a:t>
            </a:r>
          </a:p>
          <a:p>
            <a:pPr>
              <a:defRPr/>
            </a:pPr>
            <a:r>
              <a:rPr lang="en-GB" sz="5400" dirty="0">
                <a:solidFill>
                  <a:srgbClr val="B9A05B"/>
                </a:solidFill>
                <a:latin typeface="Perpetua" panose="02020502060401020303" pitchFamily="18" charset="0"/>
              </a:rPr>
              <a:t>You are its embodiment, always and forever. </a:t>
            </a:r>
          </a:p>
          <a:p>
            <a:pPr>
              <a:defRPr/>
            </a:pPr>
            <a:r>
              <a:rPr lang="en-GB" sz="5400" dirty="0">
                <a:solidFill>
                  <a:srgbClr val="6F738B"/>
                </a:solidFill>
                <a:latin typeface="Perpetua" panose="02020502060401020303" pitchFamily="18" charset="0"/>
              </a:rPr>
              <a:t>As you keep returning the Divine gaze, you become its reflection.</a:t>
            </a:r>
          </a:p>
        </p:txBody>
      </p:sp>
    </p:spTree>
    <p:extLst>
      <p:ext uri="{BB962C8B-B14F-4D97-AF65-F5344CB8AC3E}">
        <p14:creationId xmlns:p14="http://schemas.microsoft.com/office/powerpoint/2010/main" val="4232626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6A0558C-97C1-49A7-8D7D-5B0C92EDC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www.mirandamacpherson.com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CD992E-8A1E-48B9-ADF6-C561A93B8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8990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CBF2BB7-7E91-4401-9179-2012B0D9F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www.mirandamacpherson.com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25611CA2-CF02-4749-B497-A3045E396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986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ater, small, boat, sitting&#10;&#10;Description automatically generated">
            <a:extLst>
              <a:ext uri="{FF2B5EF4-FFF2-40B4-BE49-F238E27FC236}">
                <a16:creationId xmlns:a16="http://schemas.microsoft.com/office/drawing/2014/main" id="{2508EECB-841C-443F-A5C9-616E6682255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34"/>
            <a:ext cx="12192000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B04D7C-817D-4661-BAA8-6261E3E63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4822" y="6504409"/>
            <a:ext cx="2922356" cy="365125"/>
          </a:xfrm>
        </p:spPr>
        <p:txBody>
          <a:bodyPr/>
          <a:lstStyle/>
          <a:p>
            <a:pPr>
              <a:defRPr/>
            </a:pPr>
            <a:r>
              <a:rPr lang="en-GB" sz="1000" dirty="0">
                <a:solidFill>
                  <a:srgbClr val="002060"/>
                </a:solidFill>
                <a:latin typeface="Playfair Display" panose="00000500000000000000" pitchFamily="2" charset="0"/>
              </a:rPr>
              <a:t>www.mirandamacpherson.com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139F84D-7BB1-4D22-8025-8267B3B40776}"/>
              </a:ext>
            </a:extLst>
          </p:cNvPr>
          <p:cNvSpPr txBox="1">
            <a:spLocks/>
          </p:cNvSpPr>
          <p:nvPr/>
        </p:nvSpPr>
        <p:spPr>
          <a:xfrm>
            <a:off x="200805" y="694089"/>
            <a:ext cx="11790404" cy="5492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4000" dirty="0">
                <a:solidFill>
                  <a:srgbClr val="44546A">
                    <a:lumMod val="50000"/>
                  </a:srgbClr>
                </a:solidFill>
                <a:latin typeface="Perpetua" panose="02020502060401020303" pitchFamily="18" charset="0"/>
              </a:rPr>
              <a:t>Consider all the pain and all the pleasure</a:t>
            </a:r>
            <a:endParaRPr lang="en-US" dirty="0">
              <a:solidFill>
                <a:prstClr val="black"/>
              </a:solidFill>
              <a:latin typeface="Calibri Light" panose="020F0302020204030204"/>
            </a:endParaRPr>
          </a:p>
          <a:p>
            <a:pPr>
              <a:defRPr/>
            </a:pPr>
            <a:r>
              <a:rPr lang="en-GB" sz="4000" dirty="0">
                <a:solidFill>
                  <a:srgbClr val="44546A">
                    <a:lumMod val="50000"/>
                  </a:srgbClr>
                </a:solidFill>
                <a:latin typeface="Perpetua" panose="02020502060401020303" pitchFamily="18" charset="0"/>
              </a:rPr>
              <a:t>You have ever experienced</a:t>
            </a:r>
          </a:p>
          <a:p>
            <a:pPr>
              <a:defRPr/>
            </a:pPr>
            <a:r>
              <a:rPr lang="en-GB" sz="4000" dirty="0">
                <a:solidFill>
                  <a:srgbClr val="44546A">
                    <a:lumMod val="50000"/>
                  </a:srgbClr>
                </a:solidFill>
                <a:latin typeface="Perpetua" panose="02020502060401020303" pitchFamily="18" charset="0"/>
              </a:rPr>
              <a:t>As waves on a very deep ocean which you are.</a:t>
            </a:r>
          </a:p>
          <a:p>
            <a:pPr>
              <a:defRPr/>
            </a:pPr>
            <a:r>
              <a:rPr lang="en-GB" sz="4000" dirty="0">
                <a:solidFill>
                  <a:srgbClr val="44546A">
                    <a:lumMod val="50000"/>
                  </a:srgbClr>
                </a:solidFill>
                <a:latin typeface="Perpetua" panose="02020502060401020303" pitchFamily="18" charset="0"/>
              </a:rPr>
              <a:t>From the depths, witness those waves,</a:t>
            </a:r>
          </a:p>
          <a:p>
            <a:pPr>
              <a:defRPr/>
            </a:pPr>
            <a:r>
              <a:rPr lang="en-GB" sz="4000" dirty="0">
                <a:solidFill>
                  <a:srgbClr val="44546A">
                    <a:lumMod val="50000"/>
                  </a:srgbClr>
                </a:solidFill>
                <a:latin typeface="Perpetua" panose="02020502060401020303" pitchFamily="18" charset="0"/>
              </a:rPr>
              <a:t>Rolling along so bravely, always changing,</a:t>
            </a:r>
          </a:p>
          <a:p>
            <a:pPr>
              <a:defRPr/>
            </a:pPr>
            <a:r>
              <a:rPr lang="en-GB" sz="4000" dirty="0">
                <a:solidFill>
                  <a:srgbClr val="44546A">
                    <a:lumMod val="50000"/>
                  </a:srgbClr>
                </a:solidFill>
                <a:latin typeface="Perpetua" panose="02020502060401020303" pitchFamily="18" charset="0"/>
              </a:rPr>
              <a:t>Beautiful in their self-sustaining power.</a:t>
            </a:r>
          </a:p>
          <a:p>
            <a:pPr>
              <a:defRPr/>
            </a:pPr>
            <a:r>
              <a:rPr lang="en-GB" sz="4000" dirty="0">
                <a:solidFill>
                  <a:srgbClr val="44546A">
                    <a:lumMod val="50000"/>
                  </a:srgbClr>
                </a:solidFill>
                <a:latin typeface="Perpetua" panose="02020502060401020303" pitchFamily="18" charset="0"/>
              </a:rPr>
              <a:t>Marvel that once, you identified with</a:t>
            </a:r>
          </a:p>
          <a:p>
            <a:pPr>
              <a:defRPr/>
            </a:pPr>
            <a:r>
              <a:rPr lang="en-GB" sz="4000" dirty="0">
                <a:solidFill>
                  <a:srgbClr val="44546A">
                    <a:lumMod val="50000"/>
                  </a:srgbClr>
                </a:solidFill>
                <a:latin typeface="Perpetua" panose="02020502060401020303" pitchFamily="18" charset="0"/>
              </a:rPr>
              <a:t>Only the surface of this ocean.</a:t>
            </a:r>
          </a:p>
          <a:p>
            <a:pPr>
              <a:defRPr/>
            </a:pPr>
            <a:r>
              <a:rPr lang="en-GB" sz="4000" dirty="0">
                <a:solidFill>
                  <a:srgbClr val="44546A">
                    <a:lumMod val="50000"/>
                  </a:srgbClr>
                </a:solidFill>
                <a:latin typeface="Perpetua" panose="02020502060401020303" pitchFamily="18" charset="0"/>
              </a:rPr>
              <a:t>Now embrace the waves, depths, undersea mountains, </a:t>
            </a:r>
          </a:p>
          <a:p>
            <a:pPr>
              <a:defRPr/>
            </a:pPr>
            <a:r>
              <a:rPr lang="en-GB" sz="4000" dirty="0">
                <a:solidFill>
                  <a:srgbClr val="44546A">
                    <a:lumMod val="50000"/>
                  </a:srgbClr>
                </a:solidFill>
                <a:latin typeface="Perpetua" panose="02020502060401020303" pitchFamily="18" charset="0"/>
              </a:rPr>
              <a:t>Out to the farthest shore.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751A24BF-A8E3-4FBD-AA78-DE0622F0D1B3}"/>
              </a:ext>
            </a:extLst>
          </p:cNvPr>
          <p:cNvSpPr txBox="1">
            <a:spLocks/>
          </p:cNvSpPr>
          <p:nvPr/>
        </p:nvSpPr>
        <p:spPr>
          <a:xfrm>
            <a:off x="4523858" y="6064773"/>
            <a:ext cx="3144284" cy="2500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GB" sz="1400" dirty="0" err="1">
                <a:solidFill>
                  <a:srgbClr val="002060"/>
                </a:solidFill>
                <a:latin typeface="Playfair Display" panose="00000500000000000000" pitchFamily="2" charset="0"/>
              </a:rPr>
              <a:t>Lorin</a:t>
            </a:r>
            <a:r>
              <a:rPr lang="en-GB" sz="1400" dirty="0">
                <a:solidFill>
                  <a:srgbClr val="002060"/>
                </a:solidFill>
                <a:latin typeface="Playfair Display" panose="00000500000000000000" pitchFamily="2" charset="0"/>
              </a:rPr>
              <a:t> Roche, The Radiance Sutras</a:t>
            </a:r>
            <a:endParaRPr lang="en-US" dirty="0">
              <a:solidFill>
                <a:srgbClr val="00206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999314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B2E5AD-9EA6-4EEF-B5E6-FA70054FB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www.mirandamacpherson.com</a:t>
            </a:r>
          </a:p>
        </p:txBody>
      </p:sp>
      <p:pic>
        <p:nvPicPr>
          <p:cNvPr id="4" name="Picture 3" descr="A close up of text on a screen&#10;&#10;Description automatically generated">
            <a:extLst>
              <a:ext uri="{FF2B5EF4-FFF2-40B4-BE49-F238E27FC236}">
                <a16:creationId xmlns:a16="http://schemas.microsoft.com/office/drawing/2014/main" id="{FEFF52D1-C3EF-4DCF-B20C-86FC5EFBA2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107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1A1A16-E652-44E5-B570-3B94FEE30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www.mirandamacpherson.com</a:t>
            </a:r>
          </a:p>
        </p:txBody>
      </p:sp>
      <p:pic>
        <p:nvPicPr>
          <p:cNvPr id="4" name="Picture 3" descr="A picture containing text, tree, flower, plant&#10;&#10;Description automatically generated">
            <a:extLst>
              <a:ext uri="{FF2B5EF4-FFF2-40B4-BE49-F238E27FC236}">
                <a16:creationId xmlns:a16="http://schemas.microsoft.com/office/drawing/2014/main" id="{19EC579C-BB78-46F7-B631-12570B0783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905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ECD0D9-58F1-48CE-81AD-D80FADEA1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www.mirandamacpherson.com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BBC4B67-A4CB-4E5B-A57B-B94DD06281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463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02AEAB-CD2A-4BAE-8B82-4C86FC909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www.mirandamacpherson.com</a:t>
            </a:r>
          </a:p>
        </p:txBody>
      </p:sp>
      <p:pic>
        <p:nvPicPr>
          <p:cNvPr id="6" name="Picture 5" descr="A picture containing text, nature, night sky, outdoor object&#10;&#10;Description automatically generated">
            <a:extLst>
              <a:ext uri="{FF2B5EF4-FFF2-40B4-BE49-F238E27FC236}">
                <a16:creationId xmlns:a16="http://schemas.microsoft.com/office/drawing/2014/main" id="{B3211533-694E-43FA-905F-BC142A8BC1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99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2922DBE-A7C7-4A2E-A4C2-7D38F4ADF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www.mirandamacpherson.com</a:t>
            </a:r>
          </a:p>
        </p:txBody>
      </p:sp>
      <p:pic>
        <p:nvPicPr>
          <p:cNvPr id="4" name="Picture 3" descr="A picture containing map&#10;&#10;Description automatically generated">
            <a:extLst>
              <a:ext uri="{FF2B5EF4-FFF2-40B4-BE49-F238E27FC236}">
                <a16:creationId xmlns:a16="http://schemas.microsoft.com/office/drawing/2014/main" id="{7E0FA2BE-5BA5-45EB-8E22-BD39A3BCD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81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36A101-39A1-4D77-8496-41B5D53ED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www.mirandamacpherson.com</a:t>
            </a:r>
          </a:p>
        </p:txBody>
      </p:sp>
      <p:pic>
        <p:nvPicPr>
          <p:cNvPr id="4" name="Picture 3" descr="A close - up of some flowers&#10;&#10;Description automatically generated with medium confidence">
            <a:extLst>
              <a:ext uri="{FF2B5EF4-FFF2-40B4-BE49-F238E27FC236}">
                <a16:creationId xmlns:a16="http://schemas.microsoft.com/office/drawing/2014/main" id="{148012AE-4D52-47AA-803A-84B2E9CAF7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99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47B62DE-D404-4CF3-BDA9-0F7825732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www.mirandamacpherson.com</a:t>
            </a:r>
          </a:p>
        </p:txBody>
      </p:sp>
      <p:pic>
        <p:nvPicPr>
          <p:cNvPr id="4" name="Picture 3" descr="A close - up of a cigarette&#10;&#10;Description automatically generated with low confidence">
            <a:extLst>
              <a:ext uri="{FF2B5EF4-FFF2-40B4-BE49-F238E27FC236}">
                <a16:creationId xmlns:a16="http://schemas.microsoft.com/office/drawing/2014/main" id="{AE0B1E57-085C-4DDC-B72A-FCD85AD3D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89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02AEAB-CD2A-4BAE-8B82-4C86FC909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www.mirandamacpherson.com</a:t>
            </a:r>
          </a:p>
        </p:txBody>
      </p:sp>
      <p:pic>
        <p:nvPicPr>
          <p:cNvPr id="3" name="Picture 2" descr="A picture containing text, nature, night sky&#10;&#10;Description automatically generated">
            <a:extLst>
              <a:ext uri="{FF2B5EF4-FFF2-40B4-BE49-F238E27FC236}">
                <a16:creationId xmlns:a16="http://schemas.microsoft.com/office/drawing/2014/main" id="{DA541016-067A-4219-93F8-22282B416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227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CDDB8C6-3F69-46DA-AD99-7D8728D07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www.mirandamacpherson.com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B69619D-4F20-4B37-AE93-036EC368C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5055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150</TotalTime>
  <Words>233</Words>
  <Application>Microsoft Office PowerPoint</Application>
  <PresentationFormat>Widescreen</PresentationFormat>
  <Paragraphs>39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Perpetua</vt:lpstr>
      <vt:lpstr>Playfair Display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Headings look like this</dc:title>
  <dc:creator>Jenny Grainger</dc:creator>
  <cp:lastModifiedBy>Jenny Grainger</cp:lastModifiedBy>
  <cp:revision>2</cp:revision>
  <dcterms:created xsi:type="dcterms:W3CDTF">2020-01-22T13:29:18Z</dcterms:created>
  <dcterms:modified xsi:type="dcterms:W3CDTF">2021-02-23T10:00:20Z</dcterms:modified>
</cp:coreProperties>
</file>