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07" r:id="rId2"/>
    <p:sldId id="403" r:id="rId3"/>
    <p:sldId id="405" r:id="rId4"/>
    <p:sldId id="408" r:id="rId5"/>
    <p:sldId id="358" r:id="rId6"/>
    <p:sldId id="268" r:id="rId7"/>
    <p:sldId id="326" r:id="rId8"/>
    <p:sldId id="359" r:id="rId9"/>
    <p:sldId id="332" r:id="rId10"/>
    <p:sldId id="331" r:id="rId11"/>
    <p:sldId id="409" r:id="rId12"/>
    <p:sldId id="338" r:id="rId13"/>
    <p:sldId id="340" r:id="rId14"/>
    <p:sldId id="406" r:id="rId15"/>
    <p:sldId id="410" r:id="rId16"/>
    <p:sldId id="388" r:id="rId17"/>
    <p:sldId id="36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47DFC4-9A78-44C9-96A0-42E7A8474A1D}" v="3" dt="2021-05-23T16:03:05.4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8" y="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nny Grainger" userId="56f26af873d43122" providerId="LiveId" clId="{3147DFC4-9A78-44C9-96A0-42E7A8474A1D}"/>
    <pc:docChg chg="addSld modSld">
      <pc:chgData name="Jenny Grainger" userId="56f26af873d43122" providerId="LiveId" clId="{3147DFC4-9A78-44C9-96A0-42E7A8474A1D}" dt="2021-05-21T18:18:25.645" v="0"/>
      <pc:docMkLst>
        <pc:docMk/>
      </pc:docMkLst>
      <pc:sldChg chg="add">
        <pc:chgData name="Jenny Grainger" userId="56f26af873d43122" providerId="LiveId" clId="{3147DFC4-9A78-44C9-96A0-42E7A8474A1D}" dt="2021-05-21T18:18:25.645" v="0"/>
        <pc:sldMkLst>
          <pc:docMk/>
          <pc:sldMk cId="2212589665" sldId="268"/>
        </pc:sldMkLst>
      </pc:sldChg>
      <pc:sldChg chg="add">
        <pc:chgData name="Jenny Grainger" userId="56f26af873d43122" providerId="LiveId" clId="{3147DFC4-9A78-44C9-96A0-42E7A8474A1D}" dt="2021-05-21T18:18:25.645" v="0"/>
        <pc:sldMkLst>
          <pc:docMk/>
          <pc:sldMk cId="723102395" sldId="326"/>
        </pc:sldMkLst>
      </pc:sldChg>
      <pc:sldChg chg="add">
        <pc:chgData name="Jenny Grainger" userId="56f26af873d43122" providerId="LiveId" clId="{3147DFC4-9A78-44C9-96A0-42E7A8474A1D}" dt="2021-05-21T18:18:25.645" v="0"/>
        <pc:sldMkLst>
          <pc:docMk/>
          <pc:sldMk cId="1993603077" sldId="331"/>
        </pc:sldMkLst>
      </pc:sldChg>
      <pc:sldChg chg="add">
        <pc:chgData name="Jenny Grainger" userId="56f26af873d43122" providerId="LiveId" clId="{3147DFC4-9A78-44C9-96A0-42E7A8474A1D}" dt="2021-05-21T18:18:25.645" v="0"/>
        <pc:sldMkLst>
          <pc:docMk/>
          <pc:sldMk cId="4147886805" sldId="332"/>
        </pc:sldMkLst>
      </pc:sldChg>
      <pc:sldChg chg="add">
        <pc:chgData name="Jenny Grainger" userId="56f26af873d43122" providerId="LiveId" clId="{3147DFC4-9A78-44C9-96A0-42E7A8474A1D}" dt="2021-05-21T18:18:25.645" v="0"/>
        <pc:sldMkLst>
          <pc:docMk/>
          <pc:sldMk cId="4009718736" sldId="358"/>
        </pc:sldMkLst>
      </pc:sldChg>
      <pc:sldChg chg="add">
        <pc:chgData name="Jenny Grainger" userId="56f26af873d43122" providerId="LiveId" clId="{3147DFC4-9A78-44C9-96A0-42E7A8474A1D}" dt="2021-05-21T18:18:25.645" v="0"/>
        <pc:sldMkLst>
          <pc:docMk/>
          <pc:sldMk cId="3648699291" sldId="359"/>
        </pc:sldMkLst>
      </pc:sldChg>
      <pc:sldChg chg="add">
        <pc:chgData name="Jenny Grainger" userId="56f26af873d43122" providerId="LiveId" clId="{3147DFC4-9A78-44C9-96A0-42E7A8474A1D}" dt="2021-05-21T18:18:25.645" v="0"/>
        <pc:sldMkLst>
          <pc:docMk/>
          <pc:sldMk cId="4138188431" sldId="409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956D3-4AFC-4AE7-B37F-65438953EF86}" type="datetime1">
              <a:rPr lang="en-GB" smtClean="0"/>
              <a:t>23/05/2021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www.mirandamacpherson.com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5B50B-7B82-4BE7-8B43-4D24FC40E7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5975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99FD8-CA30-4096-B53D-358D38B8BE44}" type="datetime1">
              <a:rPr lang="en-GB" smtClean="0"/>
              <a:t>23/05/2021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www.mirandamacpherson.com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5B50B-7B82-4BE7-8B43-4D24FC40E7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0973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B6C0A-98D7-408B-8116-48DED08BE160}" type="datetime1">
              <a:rPr lang="en-GB" smtClean="0"/>
              <a:t>23/05/2021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www.mirandamacpherson.com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5B50B-7B82-4BE7-8B43-4D24FC40E7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3692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E4225-DC28-40A7-B1D2-B15092FB5DBA}" type="datetime1">
              <a:rPr lang="en-GB" smtClean="0"/>
              <a:t>23/05/2021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www.mirandamacpherson.com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5B50B-7B82-4BE7-8B43-4D24FC40E7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1913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40468-2325-45E0-8D23-329D8EBAE991}" type="datetime1">
              <a:rPr lang="en-GB" smtClean="0"/>
              <a:t>23/05/2021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www.mirandamacpherson.com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5B50B-7B82-4BE7-8B43-4D24FC40E7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7350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18362-8991-4636-90FE-EFB5CF966E31}" type="datetime1">
              <a:rPr lang="en-GB" smtClean="0"/>
              <a:t>23/05/2021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www.mirandamacpherson.com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5B50B-7B82-4BE7-8B43-4D24FC40E7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8799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B5389-D81E-4F68-A497-E524A9CAEEC2}" type="datetime1">
              <a:rPr lang="en-GB" smtClean="0"/>
              <a:t>23/05/2021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www.mirandamacpherson.com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5B50B-7B82-4BE7-8B43-4D24FC40E7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2692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171A6-7FC3-49DE-8901-8D7E015738EE}" type="datetime1">
              <a:rPr lang="en-GB" smtClean="0"/>
              <a:t>23/05/2021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www.mirandamacpherson.com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5B50B-7B82-4BE7-8B43-4D24FC40E7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2202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D5FD1-F6A6-4322-A92B-756A54060CDE}" type="datetime1">
              <a:rPr lang="en-GB" smtClean="0"/>
              <a:t>23/05/2021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www.mirandamacpherson.com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5B50B-7B82-4BE7-8B43-4D24FC40E7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8731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16FC-B7EE-45CD-BA5F-DA416B18B460}" type="datetime1">
              <a:rPr lang="en-GB" smtClean="0"/>
              <a:t>23/05/2021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www.mirandamacpherson.com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5B50B-7B82-4BE7-8B43-4D24FC40E7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7724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0446C-3D92-4F80-B058-89F1D4B14C9D}" type="datetime1">
              <a:rPr lang="en-GB" smtClean="0"/>
              <a:t>23/05/2021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www.mirandamacpherson.com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5B50B-7B82-4BE7-8B43-4D24FC40E7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73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26D175-305C-476A-83F5-395739CF5F17}" type="datetime1">
              <a:rPr lang="en-GB" smtClean="0"/>
              <a:t>23/05/2021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www.mirandamacpherson.com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A5B50B-7B82-4BE7-8B43-4D24FC40E7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53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92131D-97CD-47A7-94A0-6D3903D16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www.mirandamacpherson.com</a:t>
            </a:r>
          </a:p>
        </p:txBody>
      </p:sp>
      <p:pic>
        <p:nvPicPr>
          <p:cNvPr id="10" name="Picture 9" descr="A picture containing text, person, pink&#10;&#10;Description automatically generated">
            <a:extLst>
              <a:ext uri="{FF2B5EF4-FFF2-40B4-BE49-F238E27FC236}">
                <a16:creationId xmlns:a16="http://schemas.microsoft.com/office/drawing/2014/main" id="{00D1225C-DA87-4B4D-9E69-F793D3C525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23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0229E65-FA06-4998-820B-B553812BB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www.mirandamacpherson.com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21386032-1B3F-4DD1-B7A0-40A02B01A6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6030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E1A646-F844-4C38-B838-A1FDB1757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www.mirandamacpherson.com</a:t>
            </a:r>
          </a:p>
        </p:txBody>
      </p:sp>
      <p:pic>
        <p:nvPicPr>
          <p:cNvPr id="6" name="Picture 5" descr="A picture containing text, star, night sky&#10;&#10;Description automatically generated">
            <a:extLst>
              <a:ext uri="{FF2B5EF4-FFF2-40B4-BE49-F238E27FC236}">
                <a16:creationId xmlns:a16="http://schemas.microsoft.com/office/drawing/2014/main" id="{6758878D-BF94-418A-AB68-44A6707C76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1884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A7A766D-CE55-4B2E-BFD4-2A92F6934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www.mirandamacpherson.com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99A3F3-CF00-4CCF-92C9-3429258D07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0521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A7A766D-CE55-4B2E-BFD4-2A92F6934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www.mirandamacpherson.com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FB1F81-6C34-41C3-913F-522DF86C37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6755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C631241-21C6-4ECE-91F6-85DF9B3C0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www.mirandamacpherson.com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D9FFCD9D-B12B-42B9-94F8-D85A1DC68F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5878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95991B4-542D-45EA-B1F6-B454928E9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www.mirandamacpherson.com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B9037671-9436-4241-A942-A96B588D84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8639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97CB07-E59C-4151-AE99-626D292B8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www.mirandamacpherson.com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9825F-5538-4859-A7FB-580E4BF1C0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1670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1E2E0D2F-F148-4C22-A7E5-5AFFF6BDA2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2495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60CE515-4900-4D1F-A44B-82E9D8513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www.mirandamacpherson.com</a:t>
            </a:r>
          </a:p>
        </p:txBody>
      </p:sp>
      <p:pic>
        <p:nvPicPr>
          <p:cNvPr id="6" name="Picture 5" descr="A white flower with green leaves&#10;&#10;Description automatically generated with low confidence">
            <a:extLst>
              <a:ext uri="{FF2B5EF4-FFF2-40B4-BE49-F238E27FC236}">
                <a16:creationId xmlns:a16="http://schemas.microsoft.com/office/drawing/2014/main" id="{82D29201-C7FB-475E-BB34-990CD7B77A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4325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53EF1F7-901D-48EC-99B6-0C8B049CA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www.mirandamacpherson.com</a:t>
            </a:r>
          </a:p>
        </p:txBody>
      </p:sp>
      <p:pic>
        <p:nvPicPr>
          <p:cNvPr id="4" name="Picture 3" descr="A picture containing text, mountain, outdoor, nature&#10;&#10;Description automatically generated">
            <a:extLst>
              <a:ext uri="{FF2B5EF4-FFF2-40B4-BE49-F238E27FC236}">
                <a16:creationId xmlns:a16="http://schemas.microsoft.com/office/drawing/2014/main" id="{149C709A-993A-4B50-A98F-226B40DAC9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712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98BA3BF-F278-4B2E-884F-CAAE69E3B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www.mirandamacpherson.com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ECBF2DF3-3754-47B9-A89C-E98197B145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5661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02AEAB-CD2A-4BAE-8B82-4C86FC909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www.mirandamacpherson.com</a:t>
            </a:r>
          </a:p>
        </p:txBody>
      </p:sp>
      <p:pic>
        <p:nvPicPr>
          <p:cNvPr id="3" name="Picture 2" descr="A picture containing text, nature, night sky&#10;&#10;Description automatically generated">
            <a:extLst>
              <a:ext uri="{FF2B5EF4-FFF2-40B4-BE49-F238E27FC236}">
                <a16:creationId xmlns:a16="http://schemas.microsoft.com/office/drawing/2014/main" id="{DA541016-067A-4219-93F8-22282B4169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718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B04D7C-817D-4661-BAA8-6261E3E63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96240" y="6420990"/>
            <a:ext cx="489576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B9A05B"/>
                </a:solidFill>
                <a:effectLst/>
                <a:uLnTx/>
                <a:uFillTx/>
                <a:latin typeface="Playfair Display" panose="00000500000000000000" pitchFamily="2" charset="0"/>
                <a:ea typeface="+mn-ea"/>
                <a:cs typeface="+mn-cs"/>
              </a:rPr>
              <a:t>www.mirandamacpherson.com</a:t>
            </a:r>
          </a:p>
        </p:txBody>
      </p:sp>
      <p:pic>
        <p:nvPicPr>
          <p:cNvPr id="22" name="Picture 21" descr="Text&#10;&#10;Description automatically generated with medium confidence">
            <a:extLst>
              <a:ext uri="{FF2B5EF4-FFF2-40B4-BE49-F238E27FC236}">
                <a16:creationId xmlns:a16="http://schemas.microsoft.com/office/drawing/2014/main" id="{6E11684E-A6EE-496E-9147-05A0038B34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5896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A3DADDF-B2A3-45D2-9560-4AF11462C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www.mirandamacpherson.com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DCCDE5-686F-4992-B67D-82C63CF252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102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02AEAB-CD2A-4BAE-8B82-4C86FC909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www.mirandamacpherson.com</a:t>
            </a:r>
          </a:p>
        </p:txBody>
      </p:sp>
      <p:pic>
        <p:nvPicPr>
          <p:cNvPr id="6" name="Picture 5" descr="A picture containing text, nature, night sky, outdoor object&#10;&#10;Description automatically generated">
            <a:extLst>
              <a:ext uri="{FF2B5EF4-FFF2-40B4-BE49-F238E27FC236}">
                <a16:creationId xmlns:a16="http://schemas.microsoft.com/office/drawing/2014/main" id="{B3211533-694E-43FA-905F-BC142A8BC1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699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86E844-AA5A-4BBB-ACA4-AD60255F7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www.mirandamacpherson.com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04B071-223F-4CA8-9E1F-EE87A574FB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88680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80</Words>
  <Application>Microsoft Office PowerPoint</Application>
  <PresentationFormat>Widescreen</PresentationFormat>
  <Paragraphs>16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Playfair Display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Jenny Grainger</dc:creator>
  <cp:lastModifiedBy>Jenny Grainger</cp:lastModifiedBy>
  <cp:revision>1</cp:revision>
  <dcterms:created xsi:type="dcterms:W3CDTF">2021-05-19T17:32:16Z</dcterms:created>
  <dcterms:modified xsi:type="dcterms:W3CDTF">2021-05-23T16:03:18Z</dcterms:modified>
</cp:coreProperties>
</file>